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A5A0BABF-616E-4000-932E-BB862734DFB6}" type="datetimeFigureOut">
              <a:rPr lang="en-US" smtClean="0"/>
              <a:t>4/15/2012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910AE5B0-EF1D-4B76-A2AA-E253CABF444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0BABF-616E-4000-932E-BB862734DFB6}" type="datetimeFigureOut">
              <a:rPr lang="en-US" smtClean="0"/>
              <a:t>4/15/2012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AE5B0-EF1D-4B76-A2AA-E253CABF444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0BABF-616E-4000-932E-BB862734DFB6}" type="datetimeFigureOut">
              <a:rPr lang="en-US" smtClean="0"/>
              <a:t>4/15/2012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AE5B0-EF1D-4B76-A2AA-E253CABF444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0BABF-616E-4000-932E-BB862734DFB6}" type="datetimeFigureOut">
              <a:rPr lang="en-US" smtClean="0"/>
              <a:t>4/15/2012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AE5B0-EF1D-4B76-A2AA-E253CABF444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A5A0BABF-616E-4000-932E-BB862734DFB6}" type="datetimeFigureOut">
              <a:rPr lang="en-US" smtClean="0"/>
              <a:t>4/15/2012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910AE5B0-EF1D-4B76-A2AA-E253CABF444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0BABF-616E-4000-932E-BB862734DFB6}" type="datetimeFigureOut">
              <a:rPr lang="en-US" smtClean="0"/>
              <a:t>4/15/2012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AE5B0-EF1D-4B76-A2AA-E253CABF444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0BABF-616E-4000-932E-BB862734DFB6}" type="datetimeFigureOut">
              <a:rPr lang="en-US" smtClean="0"/>
              <a:t>4/15/2012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AE5B0-EF1D-4B76-A2AA-E253CABF444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0BABF-616E-4000-932E-BB862734DFB6}" type="datetimeFigureOut">
              <a:rPr lang="en-US" smtClean="0"/>
              <a:t>4/15/2012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AE5B0-EF1D-4B76-A2AA-E253CABF444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0BABF-616E-4000-932E-BB862734DFB6}" type="datetimeFigureOut">
              <a:rPr lang="en-US" smtClean="0"/>
              <a:t>4/15/2012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AE5B0-EF1D-4B76-A2AA-E253CABF444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0BABF-616E-4000-932E-BB862734DFB6}" type="datetimeFigureOut">
              <a:rPr lang="en-US" smtClean="0"/>
              <a:t>4/15/2012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AE5B0-EF1D-4B76-A2AA-E253CABF444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A0BABF-616E-4000-932E-BB862734DFB6}" type="datetimeFigureOut">
              <a:rPr lang="en-US" smtClean="0"/>
              <a:t>4/15/2012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0AE5B0-EF1D-4B76-A2AA-E253CABF444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5A0BABF-616E-4000-932E-BB862734DFB6}" type="datetimeFigureOut">
              <a:rPr lang="en-US" smtClean="0"/>
              <a:t>4/15/2012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10AE5B0-EF1D-4B76-A2AA-E253CABF444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3581400"/>
            <a:ext cx="7162800" cy="1295400"/>
          </a:xfrm>
        </p:spPr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Diary of a Wimpy Kid Rodrick Rules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by Jeff Kinney 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Presentation by Zach Hafner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Genre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genre of this book is an even funnier fiction with more laughs and humor.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Summary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This book is a sequel to the last book and has more laughs. This one is brother rivalry between oldest and middle brother. Rodrick knows a very embarrassing thing about Greg that happened last summer.  Greg’s secret gets out but totally messed up and becomes a hero for the boys.</a:t>
            </a:r>
            <a:endParaRPr lang="en-US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Pictures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Content Placeholder 3" descr="greg and rodrick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438400" y="1219200"/>
            <a:ext cx="3200400" cy="5107021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Recommendation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 would recommend this book to Hunter. Because he is always in need of a good laugh.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Bonus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Custom 6">
      <a:dk1>
        <a:sysClr val="windowText" lastClr="000000"/>
      </a:dk1>
      <a:lt1>
        <a:srgbClr val="0070C0"/>
      </a:lt1>
      <a:dk2>
        <a:srgbClr val="0070C0"/>
      </a:dk2>
      <a:lt2>
        <a:srgbClr val="0070C0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16</TotalTime>
  <Words>108</Words>
  <Application>Microsoft Office PowerPoint</Application>
  <PresentationFormat>On-screen Show (4:3)</PresentationFormat>
  <Paragraphs>11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Origin</vt:lpstr>
      <vt:lpstr>Diary of a Wimpy Kid Rodrick Rules</vt:lpstr>
      <vt:lpstr>Genre</vt:lpstr>
      <vt:lpstr>Summary</vt:lpstr>
      <vt:lpstr>Pictures</vt:lpstr>
      <vt:lpstr>Recommendation</vt:lpstr>
      <vt:lpstr>Bonus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Diary of a Wimpy Kid Rodrick Rules</dc:title>
  <dc:creator>Chris Hafner</dc:creator>
  <cp:lastModifiedBy>Chris Hafner</cp:lastModifiedBy>
  <cp:revision>1</cp:revision>
  <dcterms:created xsi:type="dcterms:W3CDTF">2012-04-15T21:27:02Z</dcterms:created>
  <dcterms:modified xsi:type="dcterms:W3CDTF">2012-04-15T21:43:49Z</dcterms:modified>
</cp:coreProperties>
</file>